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62" r:id="rId5"/>
    <p:sldId id="259" r:id="rId6"/>
    <p:sldId id="260" r:id="rId7"/>
    <p:sldId id="261"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64"/>
  </p:normalViewPr>
  <p:slideViewPr>
    <p:cSldViewPr snapToGrid="0" snapToObjects="1">
      <p:cViewPr varScale="1">
        <p:scale>
          <a:sx n="94" d="100"/>
          <a:sy n="94" d="100"/>
        </p:scale>
        <p:origin x="7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51CBB-3FEA-0146-9402-48DB8D29D3B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6F484D2-8B46-B44C-A5F5-20D07A7704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FA9D441-F161-3542-AE9F-B3A5CC03E479}"/>
              </a:ext>
            </a:extLst>
          </p:cNvPr>
          <p:cNvSpPr>
            <a:spLocks noGrp="1"/>
          </p:cNvSpPr>
          <p:nvPr>
            <p:ph type="dt" sz="half" idx="10"/>
          </p:nvPr>
        </p:nvSpPr>
        <p:spPr/>
        <p:txBody>
          <a:bodyPr/>
          <a:lstStyle/>
          <a:p>
            <a:fld id="{402B3ED5-A6BF-994E-8E1A-F906C017390B}" type="datetimeFigureOut">
              <a:rPr lang="en-US" smtClean="0"/>
              <a:t>11/6/22</a:t>
            </a:fld>
            <a:endParaRPr lang="en-US"/>
          </a:p>
        </p:txBody>
      </p:sp>
      <p:sp>
        <p:nvSpPr>
          <p:cNvPr id="5" name="Footer Placeholder 4">
            <a:extLst>
              <a:ext uri="{FF2B5EF4-FFF2-40B4-BE49-F238E27FC236}">
                <a16:creationId xmlns:a16="http://schemas.microsoft.com/office/drawing/2014/main" id="{CBF51E90-85CB-B44B-A227-C9EBF97AF9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926C0F-2161-7D40-A615-0A66B88F8423}"/>
              </a:ext>
            </a:extLst>
          </p:cNvPr>
          <p:cNvSpPr>
            <a:spLocks noGrp="1"/>
          </p:cNvSpPr>
          <p:nvPr>
            <p:ph type="sldNum" sz="quarter" idx="12"/>
          </p:nvPr>
        </p:nvSpPr>
        <p:spPr/>
        <p:txBody>
          <a:bodyPr/>
          <a:lstStyle/>
          <a:p>
            <a:fld id="{89847B34-FD0C-6441-88B7-0585BC558059}" type="slidenum">
              <a:rPr lang="en-US" smtClean="0"/>
              <a:t>‹#›</a:t>
            </a:fld>
            <a:endParaRPr lang="en-US"/>
          </a:p>
        </p:txBody>
      </p:sp>
    </p:spTree>
    <p:extLst>
      <p:ext uri="{BB962C8B-B14F-4D97-AF65-F5344CB8AC3E}">
        <p14:creationId xmlns:p14="http://schemas.microsoft.com/office/powerpoint/2010/main" val="3492114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80C49-C801-4B47-A053-6486C8D9754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5152B95-3059-D34A-957D-DDFA0B3DF42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66FB028-AFD7-C64F-982F-67D844FD923F}"/>
              </a:ext>
            </a:extLst>
          </p:cNvPr>
          <p:cNvSpPr>
            <a:spLocks noGrp="1"/>
          </p:cNvSpPr>
          <p:nvPr>
            <p:ph type="dt" sz="half" idx="10"/>
          </p:nvPr>
        </p:nvSpPr>
        <p:spPr/>
        <p:txBody>
          <a:bodyPr/>
          <a:lstStyle/>
          <a:p>
            <a:fld id="{402B3ED5-A6BF-994E-8E1A-F906C017390B}" type="datetimeFigureOut">
              <a:rPr lang="en-US" smtClean="0"/>
              <a:t>11/6/22</a:t>
            </a:fld>
            <a:endParaRPr lang="en-US"/>
          </a:p>
        </p:txBody>
      </p:sp>
      <p:sp>
        <p:nvSpPr>
          <p:cNvPr id="5" name="Footer Placeholder 4">
            <a:extLst>
              <a:ext uri="{FF2B5EF4-FFF2-40B4-BE49-F238E27FC236}">
                <a16:creationId xmlns:a16="http://schemas.microsoft.com/office/drawing/2014/main" id="{6CD23FC2-B845-7E41-8BCF-1CA9FA3803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A9F78F-D6C8-0045-A80E-F378B76EBEA9}"/>
              </a:ext>
            </a:extLst>
          </p:cNvPr>
          <p:cNvSpPr>
            <a:spLocks noGrp="1"/>
          </p:cNvSpPr>
          <p:nvPr>
            <p:ph type="sldNum" sz="quarter" idx="12"/>
          </p:nvPr>
        </p:nvSpPr>
        <p:spPr/>
        <p:txBody>
          <a:bodyPr/>
          <a:lstStyle/>
          <a:p>
            <a:fld id="{89847B34-FD0C-6441-88B7-0585BC558059}" type="slidenum">
              <a:rPr lang="en-US" smtClean="0"/>
              <a:t>‹#›</a:t>
            </a:fld>
            <a:endParaRPr lang="en-US"/>
          </a:p>
        </p:txBody>
      </p:sp>
    </p:spTree>
    <p:extLst>
      <p:ext uri="{BB962C8B-B14F-4D97-AF65-F5344CB8AC3E}">
        <p14:creationId xmlns:p14="http://schemas.microsoft.com/office/powerpoint/2010/main" val="1393993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1DDB15-0130-1848-BC57-C74A790E09F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64928B5-9BED-7B48-9E35-BE681F65578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E6554EE-C64F-7A4B-92BA-6AF5F1E5C6DB}"/>
              </a:ext>
            </a:extLst>
          </p:cNvPr>
          <p:cNvSpPr>
            <a:spLocks noGrp="1"/>
          </p:cNvSpPr>
          <p:nvPr>
            <p:ph type="dt" sz="half" idx="10"/>
          </p:nvPr>
        </p:nvSpPr>
        <p:spPr/>
        <p:txBody>
          <a:bodyPr/>
          <a:lstStyle/>
          <a:p>
            <a:fld id="{402B3ED5-A6BF-994E-8E1A-F906C017390B}" type="datetimeFigureOut">
              <a:rPr lang="en-US" smtClean="0"/>
              <a:t>11/6/22</a:t>
            </a:fld>
            <a:endParaRPr lang="en-US"/>
          </a:p>
        </p:txBody>
      </p:sp>
      <p:sp>
        <p:nvSpPr>
          <p:cNvPr id="5" name="Footer Placeholder 4">
            <a:extLst>
              <a:ext uri="{FF2B5EF4-FFF2-40B4-BE49-F238E27FC236}">
                <a16:creationId xmlns:a16="http://schemas.microsoft.com/office/drawing/2014/main" id="{96E81DBE-8DB2-3547-B40F-5329DC8F85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CAB1DB-A896-FB4D-8AB5-E248BC3CBF60}"/>
              </a:ext>
            </a:extLst>
          </p:cNvPr>
          <p:cNvSpPr>
            <a:spLocks noGrp="1"/>
          </p:cNvSpPr>
          <p:nvPr>
            <p:ph type="sldNum" sz="quarter" idx="12"/>
          </p:nvPr>
        </p:nvSpPr>
        <p:spPr/>
        <p:txBody>
          <a:bodyPr/>
          <a:lstStyle/>
          <a:p>
            <a:fld id="{89847B34-FD0C-6441-88B7-0585BC558059}" type="slidenum">
              <a:rPr lang="en-US" smtClean="0"/>
              <a:t>‹#›</a:t>
            </a:fld>
            <a:endParaRPr lang="en-US"/>
          </a:p>
        </p:txBody>
      </p:sp>
    </p:spTree>
    <p:extLst>
      <p:ext uri="{BB962C8B-B14F-4D97-AF65-F5344CB8AC3E}">
        <p14:creationId xmlns:p14="http://schemas.microsoft.com/office/powerpoint/2010/main" val="50636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E129D-34D8-D141-8B9B-B4E6AB167C1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485548F-4333-7440-A3AC-099ED1D85A0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D87ECAE-81A1-A34C-9256-D45DFAE8F977}"/>
              </a:ext>
            </a:extLst>
          </p:cNvPr>
          <p:cNvSpPr>
            <a:spLocks noGrp="1"/>
          </p:cNvSpPr>
          <p:nvPr>
            <p:ph type="dt" sz="half" idx="10"/>
          </p:nvPr>
        </p:nvSpPr>
        <p:spPr/>
        <p:txBody>
          <a:bodyPr/>
          <a:lstStyle/>
          <a:p>
            <a:fld id="{402B3ED5-A6BF-994E-8E1A-F906C017390B}" type="datetimeFigureOut">
              <a:rPr lang="en-US" smtClean="0"/>
              <a:t>11/6/22</a:t>
            </a:fld>
            <a:endParaRPr lang="en-US"/>
          </a:p>
        </p:txBody>
      </p:sp>
      <p:sp>
        <p:nvSpPr>
          <p:cNvPr id="5" name="Footer Placeholder 4">
            <a:extLst>
              <a:ext uri="{FF2B5EF4-FFF2-40B4-BE49-F238E27FC236}">
                <a16:creationId xmlns:a16="http://schemas.microsoft.com/office/drawing/2014/main" id="{D6241CCB-D2B0-434D-97B9-302CC61016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879277-6F68-634F-A407-CB54465B379C}"/>
              </a:ext>
            </a:extLst>
          </p:cNvPr>
          <p:cNvSpPr>
            <a:spLocks noGrp="1"/>
          </p:cNvSpPr>
          <p:nvPr>
            <p:ph type="sldNum" sz="quarter" idx="12"/>
          </p:nvPr>
        </p:nvSpPr>
        <p:spPr/>
        <p:txBody>
          <a:bodyPr/>
          <a:lstStyle/>
          <a:p>
            <a:fld id="{89847B34-FD0C-6441-88B7-0585BC558059}" type="slidenum">
              <a:rPr lang="en-US" smtClean="0"/>
              <a:t>‹#›</a:t>
            </a:fld>
            <a:endParaRPr lang="en-US"/>
          </a:p>
        </p:txBody>
      </p:sp>
    </p:spTree>
    <p:extLst>
      <p:ext uri="{BB962C8B-B14F-4D97-AF65-F5344CB8AC3E}">
        <p14:creationId xmlns:p14="http://schemas.microsoft.com/office/powerpoint/2010/main" val="303722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75973-42B8-0D42-8720-273611AA5D6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F8EEB87-134D-364A-A9B0-03432E2308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C9361E3-6F26-E743-963B-C759922E1006}"/>
              </a:ext>
            </a:extLst>
          </p:cNvPr>
          <p:cNvSpPr>
            <a:spLocks noGrp="1"/>
          </p:cNvSpPr>
          <p:nvPr>
            <p:ph type="dt" sz="half" idx="10"/>
          </p:nvPr>
        </p:nvSpPr>
        <p:spPr/>
        <p:txBody>
          <a:bodyPr/>
          <a:lstStyle/>
          <a:p>
            <a:fld id="{402B3ED5-A6BF-994E-8E1A-F906C017390B}" type="datetimeFigureOut">
              <a:rPr lang="en-US" smtClean="0"/>
              <a:t>11/6/22</a:t>
            </a:fld>
            <a:endParaRPr lang="en-US"/>
          </a:p>
        </p:txBody>
      </p:sp>
      <p:sp>
        <p:nvSpPr>
          <p:cNvPr id="5" name="Footer Placeholder 4">
            <a:extLst>
              <a:ext uri="{FF2B5EF4-FFF2-40B4-BE49-F238E27FC236}">
                <a16:creationId xmlns:a16="http://schemas.microsoft.com/office/drawing/2014/main" id="{78405D8B-BBBB-7B48-B9C2-9B12B0BDA6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BCAC9E-E528-6241-AAEB-73171BA05973}"/>
              </a:ext>
            </a:extLst>
          </p:cNvPr>
          <p:cNvSpPr>
            <a:spLocks noGrp="1"/>
          </p:cNvSpPr>
          <p:nvPr>
            <p:ph type="sldNum" sz="quarter" idx="12"/>
          </p:nvPr>
        </p:nvSpPr>
        <p:spPr/>
        <p:txBody>
          <a:bodyPr/>
          <a:lstStyle/>
          <a:p>
            <a:fld id="{89847B34-FD0C-6441-88B7-0585BC558059}" type="slidenum">
              <a:rPr lang="en-US" smtClean="0"/>
              <a:t>‹#›</a:t>
            </a:fld>
            <a:endParaRPr lang="en-US"/>
          </a:p>
        </p:txBody>
      </p:sp>
    </p:spTree>
    <p:extLst>
      <p:ext uri="{BB962C8B-B14F-4D97-AF65-F5344CB8AC3E}">
        <p14:creationId xmlns:p14="http://schemas.microsoft.com/office/powerpoint/2010/main" val="2766649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1654A-01AC-6D4D-96F5-8CBFA03E465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AB0DE8C-FFCB-9041-A76D-8B0CF59A442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2C3C315-BA9E-4E4F-A0C9-E21809C33C3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2FFE0478-0DE9-A94D-BA44-507FDC61B463}"/>
              </a:ext>
            </a:extLst>
          </p:cNvPr>
          <p:cNvSpPr>
            <a:spLocks noGrp="1"/>
          </p:cNvSpPr>
          <p:nvPr>
            <p:ph type="dt" sz="half" idx="10"/>
          </p:nvPr>
        </p:nvSpPr>
        <p:spPr/>
        <p:txBody>
          <a:bodyPr/>
          <a:lstStyle/>
          <a:p>
            <a:fld id="{402B3ED5-A6BF-994E-8E1A-F906C017390B}" type="datetimeFigureOut">
              <a:rPr lang="en-US" smtClean="0"/>
              <a:t>11/6/22</a:t>
            </a:fld>
            <a:endParaRPr lang="en-US"/>
          </a:p>
        </p:txBody>
      </p:sp>
      <p:sp>
        <p:nvSpPr>
          <p:cNvPr id="6" name="Footer Placeholder 5">
            <a:extLst>
              <a:ext uri="{FF2B5EF4-FFF2-40B4-BE49-F238E27FC236}">
                <a16:creationId xmlns:a16="http://schemas.microsoft.com/office/drawing/2014/main" id="{38C8797E-BC1B-9D4D-9C82-179DD679A1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47F7BD-A908-AC45-B046-07189C70B481}"/>
              </a:ext>
            </a:extLst>
          </p:cNvPr>
          <p:cNvSpPr>
            <a:spLocks noGrp="1"/>
          </p:cNvSpPr>
          <p:nvPr>
            <p:ph type="sldNum" sz="quarter" idx="12"/>
          </p:nvPr>
        </p:nvSpPr>
        <p:spPr/>
        <p:txBody>
          <a:bodyPr/>
          <a:lstStyle/>
          <a:p>
            <a:fld id="{89847B34-FD0C-6441-88B7-0585BC558059}" type="slidenum">
              <a:rPr lang="en-US" smtClean="0"/>
              <a:t>‹#›</a:t>
            </a:fld>
            <a:endParaRPr lang="en-US"/>
          </a:p>
        </p:txBody>
      </p:sp>
    </p:spTree>
    <p:extLst>
      <p:ext uri="{BB962C8B-B14F-4D97-AF65-F5344CB8AC3E}">
        <p14:creationId xmlns:p14="http://schemas.microsoft.com/office/powerpoint/2010/main" val="4118196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F1508-48F1-C047-9032-2F87C0F2395C}"/>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0F8B881-A453-4D48-B800-3E089E7158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EF31623-8B31-D142-B406-CDB360EB807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B9F94FB-59F1-714A-98A2-0C227FB166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DAA8128-DC45-B549-97E8-0B7EAFE66D1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188ED24-F2C6-FB44-B082-7D51D3CF84E8}"/>
              </a:ext>
            </a:extLst>
          </p:cNvPr>
          <p:cNvSpPr>
            <a:spLocks noGrp="1"/>
          </p:cNvSpPr>
          <p:nvPr>
            <p:ph type="dt" sz="half" idx="10"/>
          </p:nvPr>
        </p:nvSpPr>
        <p:spPr/>
        <p:txBody>
          <a:bodyPr/>
          <a:lstStyle/>
          <a:p>
            <a:fld id="{402B3ED5-A6BF-994E-8E1A-F906C017390B}" type="datetimeFigureOut">
              <a:rPr lang="en-US" smtClean="0"/>
              <a:t>11/6/22</a:t>
            </a:fld>
            <a:endParaRPr lang="en-US"/>
          </a:p>
        </p:txBody>
      </p:sp>
      <p:sp>
        <p:nvSpPr>
          <p:cNvPr id="8" name="Footer Placeholder 7">
            <a:extLst>
              <a:ext uri="{FF2B5EF4-FFF2-40B4-BE49-F238E27FC236}">
                <a16:creationId xmlns:a16="http://schemas.microsoft.com/office/drawing/2014/main" id="{BB138577-412D-4A48-A0BF-0777849733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27CAF3-5429-C146-A1B4-CD107959A519}"/>
              </a:ext>
            </a:extLst>
          </p:cNvPr>
          <p:cNvSpPr>
            <a:spLocks noGrp="1"/>
          </p:cNvSpPr>
          <p:nvPr>
            <p:ph type="sldNum" sz="quarter" idx="12"/>
          </p:nvPr>
        </p:nvSpPr>
        <p:spPr/>
        <p:txBody>
          <a:bodyPr/>
          <a:lstStyle/>
          <a:p>
            <a:fld id="{89847B34-FD0C-6441-88B7-0585BC558059}" type="slidenum">
              <a:rPr lang="en-US" smtClean="0"/>
              <a:t>‹#›</a:t>
            </a:fld>
            <a:endParaRPr lang="en-US"/>
          </a:p>
        </p:txBody>
      </p:sp>
    </p:spTree>
    <p:extLst>
      <p:ext uri="{BB962C8B-B14F-4D97-AF65-F5344CB8AC3E}">
        <p14:creationId xmlns:p14="http://schemas.microsoft.com/office/powerpoint/2010/main" val="1025354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1ED45-3927-3E45-AB14-0DCCEDABBAA9}"/>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6CBAB23-9F93-6643-8B13-5345FC73FB94}"/>
              </a:ext>
            </a:extLst>
          </p:cNvPr>
          <p:cNvSpPr>
            <a:spLocks noGrp="1"/>
          </p:cNvSpPr>
          <p:nvPr>
            <p:ph type="dt" sz="half" idx="10"/>
          </p:nvPr>
        </p:nvSpPr>
        <p:spPr/>
        <p:txBody>
          <a:bodyPr/>
          <a:lstStyle/>
          <a:p>
            <a:fld id="{402B3ED5-A6BF-994E-8E1A-F906C017390B}" type="datetimeFigureOut">
              <a:rPr lang="en-US" smtClean="0"/>
              <a:t>11/6/22</a:t>
            </a:fld>
            <a:endParaRPr lang="en-US"/>
          </a:p>
        </p:txBody>
      </p:sp>
      <p:sp>
        <p:nvSpPr>
          <p:cNvPr id="4" name="Footer Placeholder 3">
            <a:extLst>
              <a:ext uri="{FF2B5EF4-FFF2-40B4-BE49-F238E27FC236}">
                <a16:creationId xmlns:a16="http://schemas.microsoft.com/office/drawing/2014/main" id="{16559FF4-DF64-4E4F-8442-ACC8388DE2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11FF76-52B8-964C-BB09-42F091202D07}"/>
              </a:ext>
            </a:extLst>
          </p:cNvPr>
          <p:cNvSpPr>
            <a:spLocks noGrp="1"/>
          </p:cNvSpPr>
          <p:nvPr>
            <p:ph type="sldNum" sz="quarter" idx="12"/>
          </p:nvPr>
        </p:nvSpPr>
        <p:spPr/>
        <p:txBody>
          <a:bodyPr/>
          <a:lstStyle/>
          <a:p>
            <a:fld id="{89847B34-FD0C-6441-88B7-0585BC558059}" type="slidenum">
              <a:rPr lang="en-US" smtClean="0"/>
              <a:t>‹#›</a:t>
            </a:fld>
            <a:endParaRPr lang="en-US"/>
          </a:p>
        </p:txBody>
      </p:sp>
    </p:spTree>
    <p:extLst>
      <p:ext uri="{BB962C8B-B14F-4D97-AF65-F5344CB8AC3E}">
        <p14:creationId xmlns:p14="http://schemas.microsoft.com/office/powerpoint/2010/main" val="3687135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987F50-E2E0-7C41-A0B3-1B61CCE4A3E0}"/>
              </a:ext>
            </a:extLst>
          </p:cNvPr>
          <p:cNvSpPr>
            <a:spLocks noGrp="1"/>
          </p:cNvSpPr>
          <p:nvPr>
            <p:ph type="dt" sz="half" idx="10"/>
          </p:nvPr>
        </p:nvSpPr>
        <p:spPr/>
        <p:txBody>
          <a:bodyPr/>
          <a:lstStyle/>
          <a:p>
            <a:fld id="{402B3ED5-A6BF-994E-8E1A-F906C017390B}" type="datetimeFigureOut">
              <a:rPr lang="en-US" smtClean="0"/>
              <a:t>11/6/22</a:t>
            </a:fld>
            <a:endParaRPr lang="en-US"/>
          </a:p>
        </p:txBody>
      </p:sp>
      <p:sp>
        <p:nvSpPr>
          <p:cNvPr id="3" name="Footer Placeholder 2">
            <a:extLst>
              <a:ext uri="{FF2B5EF4-FFF2-40B4-BE49-F238E27FC236}">
                <a16:creationId xmlns:a16="http://schemas.microsoft.com/office/drawing/2014/main" id="{09B77A21-E9D1-CD44-BEE6-98E77255ED6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655075C-3794-BA41-A976-0236862F9BF6}"/>
              </a:ext>
            </a:extLst>
          </p:cNvPr>
          <p:cNvSpPr>
            <a:spLocks noGrp="1"/>
          </p:cNvSpPr>
          <p:nvPr>
            <p:ph type="sldNum" sz="quarter" idx="12"/>
          </p:nvPr>
        </p:nvSpPr>
        <p:spPr/>
        <p:txBody>
          <a:bodyPr/>
          <a:lstStyle/>
          <a:p>
            <a:fld id="{89847B34-FD0C-6441-88B7-0585BC558059}" type="slidenum">
              <a:rPr lang="en-US" smtClean="0"/>
              <a:t>‹#›</a:t>
            </a:fld>
            <a:endParaRPr lang="en-US"/>
          </a:p>
        </p:txBody>
      </p:sp>
    </p:spTree>
    <p:extLst>
      <p:ext uri="{BB962C8B-B14F-4D97-AF65-F5344CB8AC3E}">
        <p14:creationId xmlns:p14="http://schemas.microsoft.com/office/powerpoint/2010/main" val="2933165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50226-2869-6742-9276-42A91508C6F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16C7B36-EBA8-7348-8412-5AABECE0DF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ECBB0E8-D5AF-FD48-AB43-A6CA2E19B8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F33A6EC-648D-D648-95CC-9421B2D8E06D}"/>
              </a:ext>
            </a:extLst>
          </p:cNvPr>
          <p:cNvSpPr>
            <a:spLocks noGrp="1"/>
          </p:cNvSpPr>
          <p:nvPr>
            <p:ph type="dt" sz="half" idx="10"/>
          </p:nvPr>
        </p:nvSpPr>
        <p:spPr/>
        <p:txBody>
          <a:bodyPr/>
          <a:lstStyle/>
          <a:p>
            <a:fld id="{402B3ED5-A6BF-994E-8E1A-F906C017390B}" type="datetimeFigureOut">
              <a:rPr lang="en-US" smtClean="0"/>
              <a:t>11/6/22</a:t>
            </a:fld>
            <a:endParaRPr lang="en-US"/>
          </a:p>
        </p:txBody>
      </p:sp>
      <p:sp>
        <p:nvSpPr>
          <p:cNvPr id="6" name="Footer Placeholder 5">
            <a:extLst>
              <a:ext uri="{FF2B5EF4-FFF2-40B4-BE49-F238E27FC236}">
                <a16:creationId xmlns:a16="http://schemas.microsoft.com/office/drawing/2014/main" id="{57DAA0DC-C3CA-0145-99E2-65AC54769E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7731DA-84DC-E247-83E2-A43EF6D5351D}"/>
              </a:ext>
            </a:extLst>
          </p:cNvPr>
          <p:cNvSpPr>
            <a:spLocks noGrp="1"/>
          </p:cNvSpPr>
          <p:nvPr>
            <p:ph type="sldNum" sz="quarter" idx="12"/>
          </p:nvPr>
        </p:nvSpPr>
        <p:spPr/>
        <p:txBody>
          <a:bodyPr/>
          <a:lstStyle/>
          <a:p>
            <a:fld id="{89847B34-FD0C-6441-88B7-0585BC558059}" type="slidenum">
              <a:rPr lang="en-US" smtClean="0"/>
              <a:t>‹#›</a:t>
            </a:fld>
            <a:endParaRPr lang="en-US"/>
          </a:p>
        </p:txBody>
      </p:sp>
    </p:spTree>
    <p:extLst>
      <p:ext uri="{BB962C8B-B14F-4D97-AF65-F5344CB8AC3E}">
        <p14:creationId xmlns:p14="http://schemas.microsoft.com/office/powerpoint/2010/main" val="3890260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ABCE5-ECB7-954D-B98C-25667109146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9D3D3383-A0FD-B04B-92CC-B8632DEB5B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5B5C38F-6137-CE48-ADEC-FA323AE827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E329CAB-3652-B145-B3BA-698E821BDCFA}"/>
              </a:ext>
            </a:extLst>
          </p:cNvPr>
          <p:cNvSpPr>
            <a:spLocks noGrp="1"/>
          </p:cNvSpPr>
          <p:nvPr>
            <p:ph type="dt" sz="half" idx="10"/>
          </p:nvPr>
        </p:nvSpPr>
        <p:spPr/>
        <p:txBody>
          <a:bodyPr/>
          <a:lstStyle/>
          <a:p>
            <a:fld id="{402B3ED5-A6BF-994E-8E1A-F906C017390B}" type="datetimeFigureOut">
              <a:rPr lang="en-US" smtClean="0"/>
              <a:t>11/6/22</a:t>
            </a:fld>
            <a:endParaRPr lang="en-US"/>
          </a:p>
        </p:txBody>
      </p:sp>
      <p:sp>
        <p:nvSpPr>
          <p:cNvPr id="6" name="Footer Placeholder 5">
            <a:extLst>
              <a:ext uri="{FF2B5EF4-FFF2-40B4-BE49-F238E27FC236}">
                <a16:creationId xmlns:a16="http://schemas.microsoft.com/office/drawing/2014/main" id="{7BD95BF1-D268-3646-8934-5DB6085FCD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AA00B5-00B6-884D-B621-76C6724F58E7}"/>
              </a:ext>
            </a:extLst>
          </p:cNvPr>
          <p:cNvSpPr>
            <a:spLocks noGrp="1"/>
          </p:cNvSpPr>
          <p:nvPr>
            <p:ph type="sldNum" sz="quarter" idx="12"/>
          </p:nvPr>
        </p:nvSpPr>
        <p:spPr/>
        <p:txBody>
          <a:bodyPr/>
          <a:lstStyle/>
          <a:p>
            <a:fld id="{89847B34-FD0C-6441-88B7-0585BC558059}" type="slidenum">
              <a:rPr lang="en-US" smtClean="0"/>
              <a:t>‹#›</a:t>
            </a:fld>
            <a:endParaRPr lang="en-US"/>
          </a:p>
        </p:txBody>
      </p:sp>
    </p:spTree>
    <p:extLst>
      <p:ext uri="{BB962C8B-B14F-4D97-AF65-F5344CB8AC3E}">
        <p14:creationId xmlns:p14="http://schemas.microsoft.com/office/powerpoint/2010/main" val="1139023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4A2F04-54C7-4841-9210-B631DDCB7A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4E9FFA0-FDDF-7841-A748-B4B80F4FAB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8DC46B6-1663-7F4D-B25B-96D0BD71EB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2B3ED5-A6BF-994E-8E1A-F906C017390B}" type="datetimeFigureOut">
              <a:rPr lang="en-US" smtClean="0"/>
              <a:t>11/6/22</a:t>
            </a:fld>
            <a:endParaRPr lang="en-US"/>
          </a:p>
        </p:txBody>
      </p:sp>
      <p:sp>
        <p:nvSpPr>
          <p:cNvPr id="5" name="Footer Placeholder 4">
            <a:extLst>
              <a:ext uri="{FF2B5EF4-FFF2-40B4-BE49-F238E27FC236}">
                <a16:creationId xmlns:a16="http://schemas.microsoft.com/office/drawing/2014/main" id="{9C092DB9-2F02-B843-978F-6F0E849983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E10E7CD-3D80-E24F-BA39-0355F9372F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847B34-FD0C-6441-88B7-0585BC558059}" type="slidenum">
              <a:rPr lang="en-US" smtClean="0"/>
              <a:t>‹#›</a:t>
            </a:fld>
            <a:endParaRPr lang="en-US"/>
          </a:p>
        </p:txBody>
      </p:sp>
    </p:spTree>
    <p:extLst>
      <p:ext uri="{BB962C8B-B14F-4D97-AF65-F5344CB8AC3E}">
        <p14:creationId xmlns:p14="http://schemas.microsoft.com/office/powerpoint/2010/main" val="3076591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38A1-29DD-E441-9977-0140B11CD66C}"/>
              </a:ext>
            </a:extLst>
          </p:cNvPr>
          <p:cNvSpPr>
            <a:spLocks noGrp="1"/>
          </p:cNvSpPr>
          <p:nvPr>
            <p:ph type="ctrTitle"/>
          </p:nvPr>
        </p:nvSpPr>
        <p:spPr>
          <a:xfrm>
            <a:off x="100013" y="100012"/>
            <a:ext cx="11987212" cy="6757987"/>
          </a:xfrm>
        </p:spPr>
        <p:txBody>
          <a:bodyPr/>
          <a:lstStyle/>
          <a:p>
            <a:r>
              <a:rPr lang="en-GB" b="1" dirty="0"/>
              <a:t>TREASURE IN CLAY JARS</a:t>
            </a:r>
            <a:br>
              <a:rPr lang="en-GB" b="1" dirty="0"/>
            </a:br>
            <a:br>
              <a:rPr lang="en-GB" b="1" dirty="0"/>
            </a:br>
            <a:br>
              <a:rPr lang="en-GB" b="1" dirty="0"/>
            </a:br>
            <a:br>
              <a:rPr lang="en-GB" b="1" dirty="0"/>
            </a:br>
            <a:br>
              <a:rPr lang="en-GB" dirty="0"/>
            </a:br>
            <a:br>
              <a:rPr lang="en-GB" dirty="0"/>
            </a:br>
            <a:endParaRPr lang="en-US" dirty="0"/>
          </a:p>
        </p:txBody>
      </p:sp>
    </p:spTree>
    <p:extLst>
      <p:ext uri="{BB962C8B-B14F-4D97-AF65-F5344CB8AC3E}">
        <p14:creationId xmlns:p14="http://schemas.microsoft.com/office/powerpoint/2010/main" val="2354495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38A1-29DD-E441-9977-0140B11CD66C}"/>
              </a:ext>
            </a:extLst>
          </p:cNvPr>
          <p:cNvSpPr>
            <a:spLocks noGrp="1"/>
          </p:cNvSpPr>
          <p:nvPr>
            <p:ph type="ctrTitle"/>
          </p:nvPr>
        </p:nvSpPr>
        <p:spPr>
          <a:xfrm>
            <a:off x="100013" y="100012"/>
            <a:ext cx="11987212" cy="6757987"/>
          </a:xfrm>
        </p:spPr>
        <p:txBody>
          <a:bodyPr/>
          <a:lstStyle/>
          <a:p>
            <a:r>
              <a:rPr lang="en-GB" b="1" dirty="0"/>
              <a:t>God said: “Let there be light in the darkness.”  He’s made this light shine in </a:t>
            </a:r>
            <a:r>
              <a:rPr lang="en-GB" b="1"/>
              <a:t>our hearts, so </a:t>
            </a:r>
            <a:r>
              <a:rPr lang="en-GB" b="1" dirty="0"/>
              <a:t>we can know the glory of God that’s seen in the face of Jesus Christ.</a:t>
            </a:r>
            <a:br>
              <a:rPr lang="en-GB" dirty="0"/>
            </a:br>
            <a:br>
              <a:rPr lang="en-GB" dirty="0"/>
            </a:br>
            <a:endParaRPr lang="en-US" dirty="0"/>
          </a:p>
        </p:txBody>
      </p:sp>
    </p:spTree>
    <p:extLst>
      <p:ext uri="{BB962C8B-B14F-4D97-AF65-F5344CB8AC3E}">
        <p14:creationId xmlns:p14="http://schemas.microsoft.com/office/powerpoint/2010/main" val="1342434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38A1-29DD-E441-9977-0140B11CD66C}"/>
              </a:ext>
            </a:extLst>
          </p:cNvPr>
          <p:cNvSpPr>
            <a:spLocks noGrp="1"/>
          </p:cNvSpPr>
          <p:nvPr>
            <p:ph type="ctrTitle"/>
          </p:nvPr>
        </p:nvSpPr>
        <p:spPr>
          <a:xfrm>
            <a:off x="100013" y="100012"/>
            <a:ext cx="11987212" cy="6757987"/>
          </a:xfrm>
        </p:spPr>
        <p:txBody>
          <a:bodyPr>
            <a:normAutofit/>
          </a:bodyPr>
          <a:lstStyle/>
          <a:p>
            <a:r>
              <a:rPr lang="en-GB" b="1" dirty="0"/>
              <a:t>We now have this light shining in our hearts, but we ourselves are like fragile clay jars containing this great treasure. This shows that the power is from God. It is not from ourselves.</a:t>
            </a:r>
            <a:br>
              <a:rPr lang="en-GB" b="1" dirty="0"/>
            </a:br>
            <a:br>
              <a:rPr lang="en-GB" b="1" dirty="0"/>
            </a:br>
            <a:r>
              <a:rPr lang="en-GB" b="1" dirty="0"/>
              <a:t>(2 Corinthians 4:6&amp;7)</a:t>
            </a:r>
            <a:endParaRPr lang="en-US" b="1" dirty="0"/>
          </a:p>
        </p:txBody>
      </p:sp>
    </p:spTree>
    <p:extLst>
      <p:ext uri="{BB962C8B-B14F-4D97-AF65-F5344CB8AC3E}">
        <p14:creationId xmlns:p14="http://schemas.microsoft.com/office/powerpoint/2010/main" val="3598249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38A1-29DD-E441-9977-0140B11CD66C}"/>
              </a:ext>
            </a:extLst>
          </p:cNvPr>
          <p:cNvSpPr>
            <a:spLocks noGrp="1"/>
          </p:cNvSpPr>
          <p:nvPr>
            <p:ph type="ctrTitle"/>
          </p:nvPr>
        </p:nvSpPr>
        <p:spPr>
          <a:xfrm>
            <a:off x="100013" y="100012"/>
            <a:ext cx="11987212" cy="6757987"/>
          </a:xfrm>
        </p:spPr>
        <p:txBody>
          <a:bodyPr/>
          <a:lstStyle/>
          <a:p>
            <a:r>
              <a:rPr lang="en-GB" b="1" dirty="0"/>
              <a:t>God said: “Let there be light in the darkness.”  He’s made this light shine in </a:t>
            </a:r>
            <a:r>
              <a:rPr lang="en-GB" b="1"/>
              <a:t>our hearts, so </a:t>
            </a:r>
            <a:r>
              <a:rPr lang="en-GB" b="1" dirty="0"/>
              <a:t>we can know the glory of God that’s seen in the face of Jesus Christ.</a:t>
            </a:r>
            <a:br>
              <a:rPr lang="en-GB" dirty="0"/>
            </a:br>
            <a:br>
              <a:rPr lang="en-GB" dirty="0"/>
            </a:br>
            <a:endParaRPr lang="en-US" dirty="0"/>
          </a:p>
        </p:txBody>
      </p:sp>
    </p:spTree>
    <p:extLst>
      <p:ext uri="{BB962C8B-B14F-4D97-AF65-F5344CB8AC3E}">
        <p14:creationId xmlns:p14="http://schemas.microsoft.com/office/powerpoint/2010/main" val="2268199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38A1-29DD-E441-9977-0140B11CD66C}"/>
              </a:ext>
            </a:extLst>
          </p:cNvPr>
          <p:cNvSpPr>
            <a:spLocks noGrp="1"/>
          </p:cNvSpPr>
          <p:nvPr>
            <p:ph type="ctrTitle"/>
          </p:nvPr>
        </p:nvSpPr>
        <p:spPr>
          <a:xfrm>
            <a:off x="100013" y="100012"/>
            <a:ext cx="11987212" cy="6757987"/>
          </a:xfrm>
        </p:spPr>
        <p:txBody>
          <a:bodyPr>
            <a:normAutofit/>
          </a:bodyPr>
          <a:lstStyle/>
          <a:p>
            <a:r>
              <a:rPr lang="en-GB" b="1" dirty="0"/>
              <a:t>We now have this light shining in our hearts, but we ourselves are like fragile clay jars containing this great treasure. This shows that the power is from God. It is not from ourselves.</a:t>
            </a:r>
            <a:br>
              <a:rPr lang="en-GB" b="1" dirty="0"/>
            </a:br>
            <a:br>
              <a:rPr lang="en-GB" b="1" dirty="0"/>
            </a:br>
            <a:br>
              <a:rPr lang="en-GB" b="1" dirty="0"/>
            </a:br>
            <a:endParaRPr lang="en-US" b="1" dirty="0"/>
          </a:p>
        </p:txBody>
      </p:sp>
    </p:spTree>
    <p:extLst>
      <p:ext uri="{BB962C8B-B14F-4D97-AF65-F5344CB8AC3E}">
        <p14:creationId xmlns:p14="http://schemas.microsoft.com/office/powerpoint/2010/main" val="649485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38A1-29DD-E441-9977-0140B11CD66C}"/>
              </a:ext>
            </a:extLst>
          </p:cNvPr>
          <p:cNvSpPr>
            <a:spLocks noGrp="1"/>
          </p:cNvSpPr>
          <p:nvPr>
            <p:ph type="ctrTitle"/>
          </p:nvPr>
        </p:nvSpPr>
        <p:spPr>
          <a:xfrm>
            <a:off x="100013" y="100012"/>
            <a:ext cx="11987212" cy="6757987"/>
          </a:xfrm>
        </p:spPr>
        <p:txBody>
          <a:bodyPr>
            <a:normAutofit/>
          </a:bodyPr>
          <a:lstStyle/>
          <a:p>
            <a:r>
              <a:rPr lang="en-GB" b="1" dirty="0"/>
              <a:t>We are hard pressed on every side, but not crushed; perplexed, but not in despair; persecuted, but not abandoned; struck down, but not destroyed.</a:t>
            </a:r>
            <a:br>
              <a:rPr lang="en-GB" dirty="0"/>
            </a:br>
            <a:br>
              <a:rPr lang="en-GB" dirty="0"/>
            </a:br>
            <a:br>
              <a:rPr lang="en-GB" dirty="0"/>
            </a:br>
            <a:endParaRPr lang="en-US" b="1" dirty="0"/>
          </a:p>
        </p:txBody>
      </p:sp>
    </p:spTree>
    <p:extLst>
      <p:ext uri="{BB962C8B-B14F-4D97-AF65-F5344CB8AC3E}">
        <p14:creationId xmlns:p14="http://schemas.microsoft.com/office/powerpoint/2010/main" val="3348559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38A1-29DD-E441-9977-0140B11CD66C}"/>
              </a:ext>
            </a:extLst>
          </p:cNvPr>
          <p:cNvSpPr>
            <a:spLocks noGrp="1"/>
          </p:cNvSpPr>
          <p:nvPr>
            <p:ph type="ctrTitle"/>
          </p:nvPr>
        </p:nvSpPr>
        <p:spPr>
          <a:xfrm>
            <a:off x="100013" y="100012"/>
            <a:ext cx="11987212" cy="6757987"/>
          </a:xfrm>
        </p:spPr>
        <p:txBody>
          <a:bodyPr>
            <a:normAutofit/>
          </a:bodyPr>
          <a:lstStyle/>
          <a:p>
            <a:r>
              <a:rPr lang="en-GB" b="1" dirty="0"/>
              <a:t>We always carry around in our body the death of Jesus, so that the life of Jesus may also be revealed in our body.</a:t>
            </a:r>
            <a:br>
              <a:rPr lang="en-GB" b="1" dirty="0"/>
            </a:br>
            <a:br>
              <a:rPr lang="en-GB" b="1" dirty="0"/>
            </a:br>
            <a:br>
              <a:rPr lang="en-GB" b="1" dirty="0"/>
            </a:br>
            <a:r>
              <a:rPr lang="en-GB" b="1" dirty="0"/>
              <a:t>(2 Corinthians 4:6-10)</a:t>
            </a:r>
            <a:endParaRPr lang="en-US" b="1" dirty="0"/>
          </a:p>
        </p:txBody>
      </p:sp>
    </p:spTree>
    <p:extLst>
      <p:ext uri="{BB962C8B-B14F-4D97-AF65-F5344CB8AC3E}">
        <p14:creationId xmlns:p14="http://schemas.microsoft.com/office/powerpoint/2010/main" val="1500926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38A1-29DD-E441-9977-0140B11CD66C}"/>
              </a:ext>
            </a:extLst>
          </p:cNvPr>
          <p:cNvSpPr>
            <a:spLocks noGrp="1"/>
          </p:cNvSpPr>
          <p:nvPr>
            <p:ph type="ctrTitle"/>
          </p:nvPr>
        </p:nvSpPr>
        <p:spPr>
          <a:xfrm>
            <a:off x="100013" y="100012"/>
            <a:ext cx="11987212" cy="6757987"/>
          </a:xfrm>
        </p:spPr>
        <p:txBody>
          <a:bodyPr>
            <a:normAutofit/>
          </a:bodyPr>
          <a:lstStyle/>
          <a:p>
            <a:r>
              <a:rPr lang="en-GB" b="1" dirty="0"/>
              <a:t>We are hemmed in on every side by troubles, but we are not overwhelmed. We don’t understand what is happening to us or why, but we don’t give up.  We are abused, but God never leaves us. We get knocked down, but we are not defeated.</a:t>
            </a:r>
            <a:br>
              <a:rPr lang="en-GB" b="1" dirty="0"/>
            </a:br>
            <a:endParaRPr lang="en-US" b="1" dirty="0"/>
          </a:p>
        </p:txBody>
      </p:sp>
    </p:spTree>
    <p:extLst>
      <p:ext uri="{BB962C8B-B14F-4D97-AF65-F5344CB8AC3E}">
        <p14:creationId xmlns:p14="http://schemas.microsoft.com/office/powerpoint/2010/main" val="3403413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38A1-29DD-E441-9977-0140B11CD66C}"/>
              </a:ext>
            </a:extLst>
          </p:cNvPr>
          <p:cNvSpPr>
            <a:spLocks noGrp="1"/>
          </p:cNvSpPr>
          <p:nvPr>
            <p:ph type="ctrTitle"/>
          </p:nvPr>
        </p:nvSpPr>
        <p:spPr>
          <a:xfrm>
            <a:off x="100013" y="100012"/>
            <a:ext cx="11987212" cy="6757987"/>
          </a:xfrm>
        </p:spPr>
        <p:txBody>
          <a:bodyPr>
            <a:normAutofit/>
          </a:bodyPr>
          <a:lstStyle/>
          <a:p>
            <a:r>
              <a:rPr lang="en-GB" b="1" dirty="0"/>
              <a:t>So we share in the suffering and death of Jesus. But we also share in his life, his resurrection, his victory over sin and death.</a:t>
            </a:r>
            <a:br>
              <a:rPr lang="en-GB" b="1" dirty="0"/>
            </a:br>
            <a:br>
              <a:rPr lang="en-GB" b="1" dirty="0"/>
            </a:br>
            <a:br>
              <a:rPr lang="en-GB" b="1" dirty="0"/>
            </a:br>
            <a:endParaRPr lang="en-US" b="1" dirty="0"/>
          </a:p>
        </p:txBody>
      </p:sp>
    </p:spTree>
    <p:extLst>
      <p:ext uri="{BB962C8B-B14F-4D97-AF65-F5344CB8AC3E}">
        <p14:creationId xmlns:p14="http://schemas.microsoft.com/office/powerpoint/2010/main" val="2143042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332</Words>
  <Application>Microsoft Macintosh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TREASURE IN CLAY JARS      </vt:lpstr>
      <vt:lpstr>God said: “Let there be light in the darkness.”  He’s made this light shine in our hearts, so we can know the glory of God that’s seen in the face of Jesus Christ.  </vt:lpstr>
      <vt:lpstr>We now have this light shining in our hearts, but we ourselves are like fragile clay jars containing this great treasure. This shows that the power is from God. It is not from ourselves.  (2 Corinthians 4:6&amp;7)</vt:lpstr>
      <vt:lpstr>God said: “Let there be light in the darkness.”  He’s made this light shine in our hearts, so we can know the glory of God that’s seen in the face of Jesus Christ.  </vt:lpstr>
      <vt:lpstr>We now have this light shining in our hearts, but we ourselves are like fragile clay jars containing this great treasure. This shows that the power is from God. It is not from ourselves.   </vt:lpstr>
      <vt:lpstr>We are hard pressed on every side, but not crushed; perplexed, but not in despair; persecuted, but not abandoned; struck down, but not destroyed.   </vt:lpstr>
      <vt:lpstr>We always carry around in our body the death of Jesus, so that the life of Jesus may also be revealed in our body.   (2 Corinthians 4:6-10)</vt:lpstr>
      <vt:lpstr>We are hemmed in on every side by troubles, but we are not overwhelmed. We don’t understand what is happening to us or why, but we don’t give up.  We are abused, but God never leaves us. We get knocked down, but we are not defeated. </vt:lpstr>
      <vt:lpstr>So we share in the suffering and death of Jesus. But we also share in his life, his resurrection, his victory over sin and death.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said, “Let there be light in the darkness.”  He’s made this light shine in our hearts.  So we can know the glory of God that’s seen in the face of Jesus Christ.  </dc:title>
  <dc:creator>Microsoft Office User</dc:creator>
  <cp:lastModifiedBy>Microsoft Office User</cp:lastModifiedBy>
  <cp:revision>6</cp:revision>
  <dcterms:created xsi:type="dcterms:W3CDTF">2022-11-05T18:35:04Z</dcterms:created>
  <dcterms:modified xsi:type="dcterms:W3CDTF">2022-11-06T08:27:50Z</dcterms:modified>
</cp:coreProperties>
</file>