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GB" sz="1400" spc="-1" strike="noStrike">
                <a:latin typeface="Times New Roman"/>
              </a:rPr>
              <a:t>&lt;date/time&gt;</a:t>
            </a:r>
            <a:endParaRPr b="0" lang="en-GB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GB" sz="1400" spc="-1" strike="noStrike">
                <a:latin typeface="Times New Roman"/>
              </a:rPr>
              <a:t>&lt;footer&gt;</a:t>
            </a:r>
            <a:endParaRPr b="0" lang="en-GB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8E228627-8C28-4C14-B5D9-505DD6D48D56}" type="slidenum">
              <a:rPr b="0" lang="en-GB" sz="1400" spc="-1" strike="noStrike">
                <a:latin typeface="Times New Roman"/>
              </a:rPr>
              <a:t>&lt;number&gt;</a:t>
            </a:fld>
            <a:endParaRPr b="0" lang="en-GB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180000" y="180000"/>
            <a:ext cx="9755640" cy="486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1" lang="en-GB" sz="3200" spc="-1" strike="noStrike">
              <a:latin typeface="Arial"/>
            </a:endParaRPr>
          </a:p>
          <a:p>
            <a:pPr algn="ctr"/>
            <a:r>
              <a:rPr b="1" lang="en-GB" sz="3600" spc="-1" strike="noStrike">
                <a:latin typeface="Arial"/>
              </a:rPr>
              <a:t>Psalm 117</a:t>
            </a:r>
            <a:endParaRPr b="1" lang="en-GB" sz="3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Shape 1"/>
          <p:cNvSpPr txBox="1"/>
          <p:nvPr/>
        </p:nvSpPr>
        <p:spPr>
          <a:xfrm>
            <a:off x="180000" y="180000"/>
            <a:ext cx="9755640" cy="486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1" lang="en-GB" sz="3200" spc="-1" strike="noStrike">
              <a:latin typeface="Arial"/>
            </a:endParaRPr>
          </a:p>
          <a:p>
            <a:pPr algn="ctr"/>
            <a:r>
              <a:rPr b="1" lang="en-GB" sz="3600" spc="-1" strike="noStrike">
                <a:latin typeface="Arial"/>
              </a:rPr>
              <a:t>Praise the Lord, all you nations;</a:t>
            </a:r>
            <a:endParaRPr b="1" lang="en-GB" sz="3600" spc="-1" strike="noStrike">
              <a:latin typeface="Arial"/>
            </a:endParaRPr>
          </a:p>
          <a:p>
            <a:pPr algn="ctr"/>
            <a:r>
              <a:rPr b="1" lang="en-GB" sz="3600" spc="-1" strike="noStrike">
                <a:latin typeface="Arial"/>
              </a:rPr>
              <a:t>    </a:t>
            </a:r>
            <a:r>
              <a:rPr b="1" lang="en-GB" sz="3600" spc="-1" strike="noStrike">
                <a:latin typeface="Arial"/>
              </a:rPr>
              <a:t>Lift him high all you peoples.</a:t>
            </a:r>
            <a:endParaRPr b="1" lang="en-GB" sz="3600" spc="-1" strike="noStrike">
              <a:latin typeface="Arial"/>
            </a:endParaRPr>
          </a:p>
          <a:p>
            <a:pPr algn="ctr"/>
            <a:endParaRPr b="1" lang="en-GB" sz="3600" spc="-1" strike="noStrike">
              <a:latin typeface="Arial"/>
            </a:endParaRPr>
          </a:p>
          <a:p>
            <a:pPr algn="ctr"/>
            <a:r>
              <a:rPr b="1" lang="en-GB" sz="3600" spc="-1" strike="noStrike">
                <a:latin typeface="Arial"/>
              </a:rPr>
              <a:t>Because his love towards us is great,</a:t>
            </a:r>
            <a:endParaRPr b="1" lang="en-GB" sz="3600" spc="-1" strike="noStrike">
              <a:latin typeface="Arial"/>
            </a:endParaRPr>
          </a:p>
          <a:p>
            <a:pPr algn="ctr"/>
            <a:r>
              <a:rPr b="1" lang="en-GB" sz="3600" spc="-1" strike="noStrike">
                <a:latin typeface="Arial"/>
              </a:rPr>
              <a:t> </a:t>
            </a:r>
            <a:r>
              <a:rPr b="1" lang="en-GB" sz="3600" spc="-1" strike="noStrike">
                <a:latin typeface="Arial"/>
              </a:rPr>
              <a:t>the Lord’s faithfulness endures forever.</a:t>
            </a:r>
            <a:endParaRPr b="1" lang="en-GB" sz="3600" spc="-1" strike="noStrike">
              <a:latin typeface="Arial"/>
            </a:endParaRPr>
          </a:p>
          <a:p>
            <a:pPr algn="ctr"/>
            <a:endParaRPr b="1" lang="en-GB" sz="3600" spc="-1" strike="noStrike">
              <a:latin typeface="Arial"/>
            </a:endParaRPr>
          </a:p>
          <a:p>
            <a:pPr algn="ctr"/>
            <a:r>
              <a:rPr b="1" lang="en-GB" sz="3600" spc="-1" strike="noStrike">
                <a:latin typeface="Arial"/>
              </a:rPr>
              <a:t>Praise the Lord!</a:t>
            </a:r>
            <a:endParaRPr b="1" lang="en-GB" sz="3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Shape 1"/>
          <p:cNvSpPr txBox="1"/>
          <p:nvPr/>
        </p:nvSpPr>
        <p:spPr>
          <a:xfrm>
            <a:off x="180000" y="180000"/>
            <a:ext cx="9755640" cy="486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1" lang="en-GB" sz="3200" spc="-1" strike="noStrike">
              <a:latin typeface="Arial"/>
            </a:endParaRPr>
          </a:p>
          <a:p>
            <a:pPr algn="ctr"/>
            <a:r>
              <a:rPr b="1" lang="en-GB" sz="3600" spc="-1" strike="noStrike">
                <a:latin typeface="Arial"/>
              </a:rPr>
              <a:t>Praise the Lord, all you nations.</a:t>
            </a:r>
            <a:endParaRPr b="1" lang="en-GB" sz="3600" spc="-1" strike="noStrike">
              <a:latin typeface="Arial"/>
            </a:endParaRPr>
          </a:p>
          <a:p>
            <a:pPr algn="ctr"/>
            <a:r>
              <a:rPr b="1" lang="en-GB" sz="3600" spc="-1" strike="noStrike">
                <a:latin typeface="Arial"/>
              </a:rPr>
              <a:t>    </a:t>
            </a:r>
            <a:r>
              <a:rPr b="1" lang="en-GB" sz="3600" spc="-1" strike="noStrike">
                <a:latin typeface="Arial"/>
              </a:rPr>
              <a:t>Praise him, all you people of the earth.</a:t>
            </a:r>
            <a:endParaRPr b="1" lang="en-GB" sz="3600" spc="-1" strike="noStrike">
              <a:latin typeface="Arial"/>
            </a:endParaRPr>
          </a:p>
          <a:p>
            <a:pPr algn="ctr"/>
            <a:endParaRPr b="1" lang="en-GB" sz="3600" spc="-1" strike="noStrike">
              <a:latin typeface="Arial"/>
            </a:endParaRPr>
          </a:p>
          <a:p>
            <a:pPr algn="ctr"/>
            <a:r>
              <a:rPr b="1" lang="en-GB" sz="3600" spc="-1" strike="noStrike">
                <a:latin typeface="Arial"/>
              </a:rPr>
              <a:t>For his unfailing love for us is powerful;</a:t>
            </a:r>
            <a:endParaRPr b="1" lang="en-GB" sz="3600" spc="-1" strike="noStrike">
              <a:latin typeface="Arial"/>
            </a:endParaRPr>
          </a:p>
          <a:p>
            <a:pPr algn="ctr"/>
            <a:r>
              <a:rPr b="1" lang="en-GB" sz="3600" spc="-1" strike="noStrike">
                <a:latin typeface="Arial"/>
              </a:rPr>
              <a:t>    </a:t>
            </a:r>
            <a:r>
              <a:rPr b="1" lang="en-GB" sz="3600" spc="-1" strike="noStrike">
                <a:latin typeface="Arial"/>
              </a:rPr>
              <a:t>the Lord’s faithfulness endures forever.</a:t>
            </a:r>
            <a:endParaRPr b="1" lang="en-GB" sz="3600" spc="-1" strike="noStrike">
              <a:latin typeface="Arial"/>
            </a:endParaRPr>
          </a:p>
          <a:p>
            <a:pPr algn="ctr"/>
            <a:endParaRPr b="1" lang="en-GB" sz="3600" spc="-1" strike="noStrike">
              <a:latin typeface="Arial"/>
            </a:endParaRPr>
          </a:p>
          <a:p>
            <a:pPr algn="ctr"/>
            <a:r>
              <a:rPr b="1" lang="en-GB" sz="3600" spc="-1" strike="noStrike">
                <a:latin typeface="Arial"/>
              </a:rPr>
              <a:t>Praise the Lord!</a:t>
            </a:r>
            <a:endParaRPr b="1" lang="en-GB" sz="3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180000" y="180000"/>
            <a:ext cx="9755640" cy="486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GB" sz="3600" spc="-1" strike="noStrike">
                <a:latin typeface="Arial"/>
              </a:rPr>
              <a:t>Hallelujah, all nations!</a:t>
            </a:r>
            <a:endParaRPr b="1" lang="en-GB" sz="3600" spc="-1" strike="noStrike">
              <a:latin typeface="Arial"/>
            </a:endParaRPr>
          </a:p>
          <a:p>
            <a:pPr algn="ctr"/>
            <a:r>
              <a:rPr b="1" lang="en-GB" sz="3600" spc="-1" strike="noStrike">
                <a:latin typeface="Arial"/>
              </a:rPr>
              <a:t>    </a:t>
            </a:r>
            <a:r>
              <a:rPr b="1" lang="en-GB" sz="3600" spc="-1" strike="noStrike">
                <a:latin typeface="Arial"/>
              </a:rPr>
              <a:t>Extol him, all peoples!</a:t>
            </a:r>
            <a:endParaRPr b="1" lang="en-GB" sz="3600" spc="-1" strike="noStrike">
              <a:latin typeface="Arial"/>
            </a:endParaRPr>
          </a:p>
          <a:p>
            <a:pPr algn="ctr"/>
            <a:endParaRPr b="1" lang="en-GB" sz="3600" spc="-1" strike="noStrike">
              <a:latin typeface="Arial"/>
            </a:endParaRPr>
          </a:p>
          <a:p>
            <a:pPr algn="ctr"/>
            <a:r>
              <a:rPr b="1" lang="en-GB" sz="3600" spc="-1" strike="noStrike">
                <a:latin typeface="Arial"/>
              </a:rPr>
              <a:t>For great is his steadfast love towards us,</a:t>
            </a:r>
            <a:endParaRPr b="1" lang="en-GB" sz="3600" spc="-1" strike="noStrike">
              <a:latin typeface="Arial"/>
            </a:endParaRPr>
          </a:p>
          <a:p>
            <a:pPr algn="ctr"/>
            <a:r>
              <a:rPr b="1" lang="en-GB" sz="3600" spc="-1" strike="noStrike">
                <a:latin typeface="Arial"/>
              </a:rPr>
              <a:t>    </a:t>
            </a:r>
            <a:r>
              <a:rPr b="1" lang="en-GB" sz="3600" spc="-1" strike="noStrike">
                <a:latin typeface="Arial"/>
              </a:rPr>
              <a:t>and the faithfulness of the Lord endures for ever.</a:t>
            </a:r>
            <a:endParaRPr b="1" lang="en-GB" sz="3600" spc="-1" strike="noStrike">
              <a:latin typeface="Arial"/>
            </a:endParaRPr>
          </a:p>
          <a:p>
            <a:pPr algn="ctr"/>
            <a:endParaRPr b="1" lang="en-GB" sz="3600" spc="-1" strike="noStrike">
              <a:latin typeface="Arial"/>
            </a:endParaRPr>
          </a:p>
          <a:p>
            <a:pPr algn="ctr"/>
            <a:r>
              <a:rPr b="1" lang="en-GB" sz="3600" spc="-1" strike="noStrike">
                <a:latin typeface="Arial"/>
              </a:rPr>
              <a:t>Praise the Lord!</a:t>
            </a:r>
            <a:endParaRPr b="1" lang="en-GB" sz="3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Shape 1"/>
          <p:cNvSpPr txBox="1"/>
          <p:nvPr/>
        </p:nvSpPr>
        <p:spPr>
          <a:xfrm>
            <a:off x="180000" y="180000"/>
            <a:ext cx="9755640" cy="486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GB" sz="3600" spc="-1" strike="noStrike">
                <a:latin typeface="Arial"/>
              </a:rPr>
              <a:t>Praise Yahweh, all you nations</a:t>
            </a:r>
            <a:endParaRPr b="1" lang="en-GB" sz="3600" spc="-1" strike="noStrike">
              <a:latin typeface="Arial"/>
            </a:endParaRPr>
          </a:p>
          <a:p>
            <a:pPr algn="ctr"/>
            <a:r>
              <a:rPr b="1" lang="en-GB" sz="3600" spc="-1" strike="noStrike">
                <a:latin typeface="Arial"/>
              </a:rPr>
              <a:t>Extol him, all you peoples.</a:t>
            </a:r>
            <a:endParaRPr b="1" lang="en-GB" sz="3600" spc="-1" strike="noStrike">
              <a:latin typeface="Arial"/>
            </a:endParaRPr>
          </a:p>
          <a:p>
            <a:pPr algn="ctr"/>
            <a:endParaRPr b="1" lang="en-GB" sz="3600" spc="-1" strike="noStrike">
              <a:latin typeface="Arial"/>
            </a:endParaRPr>
          </a:p>
          <a:p>
            <a:pPr algn="ctr"/>
            <a:r>
              <a:rPr b="1" lang="en-GB" sz="3600" spc="-1" strike="noStrike">
                <a:latin typeface="Arial"/>
              </a:rPr>
              <a:t>Because of his faithful commitment to us</a:t>
            </a:r>
            <a:endParaRPr b="1" lang="en-GB" sz="3600" spc="-1" strike="noStrike">
              <a:latin typeface="Arial"/>
            </a:endParaRPr>
          </a:p>
          <a:p>
            <a:pPr algn="ctr"/>
            <a:r>
              <a:rPr b="1" lang="en-GB" sz="3600" spc="-1" strike="noStrike">
                <a:latin typeface="Arial"/>
              </a:rPr>
              <a:t>Yahweh is always true</a:t>
            </a:r>
            <a:endParaRPr b="1" lang="en-GB" sz="3600" spc="-1" strike="noStrike">
              <a:latin typeface="Arial"/>
            </a:endParaRPr>
          </a:p>
          <a:p>
            <a:pPr algn="ctr"/>
            <a:endParaRPr b="1" lang="en-GB" sz="3600" spc="-1" strike="noStrike">
              <a:latin typeface="Arial"/>
            </a:endParaRPr>
          </a:p>
          <a:p>
            <a:pPr algn="ctr"/>
            <a:r>
              <a:rPr b="1" lang="en-GB" sz="3600" spc="-1" strike="noStrike">
                <a:latin typeface="Arial"/>
              </a:rPr>
              <a:t>Praise Yah!</a:t>
            </a:r>
            <a:endParaRPr b="1" lang="en-GB" sz="3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Shape 1"/>
          <p:cNvSpPr txBox="1"/>
          <p:nvPr/>
        </p:nvSpPr>
        <p:spPr>
          <a:xfrm>
            <a:off x="180000" y="180000"/>
            <a:ext cx="9755640" cy="486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GB" sz="3600" spc="-1" strike="noStrike">
                <a:latin typeface="Arial"/>
              </a:rPr>
              <a:t>Praise the Lord, all nations</a:t>
            </a:r>
            <a:endParaRPr b="1" lang="en-GB" sz="3600" spc="-1" strike="noStrike">
              <a:latin typeface="Arial"/>
            </a:endParaRPr>
          </a:p>
          <a:p>
            <a:pPr algn="ctr"/>
            <a:r>
              <a:rPr b="1" lang="en-GB" sz="3600" spc="-1" strike="noStrike">
                <a:latin typeface="Arial"/>
              </a:rPr>
              <a:t>Extol him, all peoples.</a:t>
            </a:r>
            <a:endParaRPr b="1" lang="en-GB" sz="3600" spc="-1" strike="noStrike">
              <a:latin typeface="Arial"/>
            </a:endParaRPr>
          </a:p>
          <a:p>
            <a:pPr algn="ctr"/>
            <a:endParaRPr b="1" lang="en-GB" sz="3600" spc="-1" strike="noStrike">
              <a:latin typeface="Arial"/>
            </a:endParaRPr>
          </a:p>
          <a:p>
            <a:pPr algn="ctr"/>
            <a:r>
              <a:rPr b="1" lang="en-GB" sz="3600" spc="-1" strike="noStrike">
                <a:latin typeface="Arial"/>
              </a:rPr>
              <a:t>For his kindness overwhelms us</a:t>
            </a:r>
            <a:endParaRPr b="1" lang="en-GB" sz="3600" spc="-1" strike="noStrike">
              <a:latin typeface="Arial"/>
            </a:endParaRPr>
          </a:p>
          <a:p>
            <a:pPr algn="ctr"/>
            <a:r>
              <a:rPr b="1" lang="en-GB" sz="3600" spc="-1" strike="noStrike">
                <a:latin typeface="Arial"/>
              </a:rPr>
              <a:t>And the Lord’s steadfast truth is eternal</a:t>
            </a:r>
            <a:endParaRPr b="1" lang="en-GB" sz="3600" spc="-1" strike="noStrike">
              <a:latin typeface="Arial"/>
            </a:endParaRPr>
          </a:p>
          <a:p>
            <a:pPr algn="ctr"/>
            <a:endParaRPr b="1" lang="en-GB" sz="3600" spc="-1" strike="noStrike">
              <a:latin typeface="Arial"/>
            </a:endParaRPr>
          </a:p>
          <a:p>
            <a:pPr algn="ctr"/>
            <a:r>
              <a:rPr b="1" lang="en-GB" sz="3600" spc="-1" strike="noStrike">
                <a:latin typeface="Arial"/>
              </a:rPr>
              <a:t>Hallelujah!</a:t>
            </a:r>
            <a:endParaRPr b="1" lang="en-GB" sz="3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Application>LibreOffice/7.0.6.2$MacOSX_X86_64 LibreOffice_project/144abb84a525d8e30c9dbbefa69cbbf2d8d4ae3b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2024-04-06T15:56:37Z</dcterms:created>
  <dc:creator/>
  <dc:description/>
  <dc:language>en-GB</dc:language>
  <cp:lastModifiedBy/>
  <dcterms:modified xsi:type="dcterms:W3CDTF">2024-04-06T16:14:50Z</dcterms:modified>
  <cp:revision>5</cp:revision>
  <dc:subject/>
  <dc:title/>
</cp:coreProperties>
</file>