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98"/>
    <p:restoredTop sz="94618"/>
  </p:normalViewPr>
  <p:slideViewPr>
    <p:cSldViewPr snapToGrid="0" snapToObjects="1">
      <p:cViewPr varScale="1">
        <p:scale>
          <a:sx n="76" d="100"/>
          <a:sy n="76" d="100"/>
        </p:scale>
        <p:origin x="22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D66A-E8B3-974F-AA47-0925B3FCE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BCD8E-27BF-424F-A474-34A80776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A9137-DAF7-C647-AE12-3E15BE7D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FB91-ECF2-7E40-B196-EFA8750F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FAF4E-D2BC-744F-B875-AFAABEAA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1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DE2A-5E0E-2E41-85B2-F5F88617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6761D-2B37-8443-A505-410E9A32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0C924-4A45-CC4C-8613-112A3C5D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A64BD-133E-6840-A6DA-143D8E1A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E918-910E-1D44-8620-A6DFDAFD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6AFAA-0862-3346-8F9D-465A92D8B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60AEE-84AA-1B41-AFB5-DB9724BA6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C756-AB8F-F240-9E4E-758834E8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4A5C-AD48-8846-90B9-D95CE39F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6A8C2-8185-C94E-B623-53921749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9C85-4E8C-5C46-8A85-CCEAC838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9306-2471-B04C-B3CE-043E1655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01BD-99B8-9440-AA81-5F584E12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3CD9-A6A3-3F41-9768-19BF6059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8813-E1AA-6044-AAA1-EED6B531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EB12-BC08-D340-8CCC-308E2E96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79D7C-1E8C-F54E-AD4D-8CA4A11B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AFB9-BB55-8741-ABF2-2611E7EA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CA12-E929-3C41-AD09-11B15880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C625E-65AF-C64F-9606-89D06E0D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FDF5-D226-254B-9933-FB54A14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43D3-2E4C-2048-A4E2-0457B0C06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CEA5-7B8B-F94F-B5E8-4801692F1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21B3F-5572-0641-9C29-685536BB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AFBB9-562D-6049-A284-8E666B6D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CDF85-128B-3C40-8ACB-65DE8FCA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3ABB-96C1-4C43-AC34-1E3A11B4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95862-3289-E848-AB63-9BE6C6E3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AC0B9-8A96-D349-B94A-77466577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E069-2DB9-4E40-A1E4-35815025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7536A-92B4-1B4E-9154-58CAD0B2F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CEA1E-81B3-C94C-863F-062FC063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C1968-BF8C-E24C-BE02-BB9C8624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22713-BC0E-D74B-9E65-62AD2036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1B24-3D5B-8C42-BC94-EFA22E25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A502C-EC48-EA4F-A58D-BBD5F1BE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59D05-DC45-2248-BBFD-DE13D4AE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441F8-F588-084A-80F8-10AEC319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30658-ADDC-5642-8AAB-979ED2EC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D15FE-9E4D-184B-A548-B8E4928E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84ED-9205-8D4F-ABCB-6A67E3A7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064B-86FB-DA47-8C12-886D22CC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6367-7CEA-2F4C-AE37-2C762AD2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678A9-8CC7-EB4B-A141-C9D1EB11A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102D3-5B09-3545-9D98-451D4BCA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422A-04F8-2849-9D13-91CA5F78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84EB2-5AF4-FF4E-B4CE-843AEE50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BF71-5191-7F40-9C6E-F7AB54B4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29B2B-6BA2-FA49-84D6-40E763457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6A50-7BB7-2C47-91AD-88EC4B317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A480A-ECD0-4B4E-B7E0-4CB323A0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02840-3110-B240-8565-1D9A7B2B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12EA9-C91E-7E47-9242-4322F12C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8963A-A327-4B4F-A538-9E380A1F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3C03F-0F2E-9D41-ACDE-FADE2466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1C24-8BA5-0E48-BC25-5A7E0BDB9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EC48-906A-9049-9A3D-C01CABB0B46A}" type="datetimeFigureOut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C29C-4DB2-A941-A5F7-0C4255852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4B7E3-40D5-D243-AEE3-203060A22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284C-F312-F149-9718-A80F2D30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68691-6B24-E44F-8FFE-EC00A704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47" y="0"/>
            <a:ext cx="5805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E3E34-369C-E345-9B12-B19CD444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06450"/>
            <a:ext cx="952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176F4-5640-4944-BBCF-DF6F5730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33" y="118924"/>
            <a:ext cx="5655734" cy="66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70B5E1-039D-1A46-B685-21C8B4F5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90" y="0"/>
            <a:ext cx="483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FF51A-673D-1642-B093-7B89DA28D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79" y="0"/>
            <a:ext cx="498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07282-35E8-AA46-90A2-47C8295E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57" y="0"/>
            <a:ext cx="4943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2022-09-24T17:14:14Z</dcterms:created>
  <dcterms:modified xsi:type="dcterms:W3CDTF">2022-09-24T18:23:42Z</dcterms:modified>
</cp:coreProperties>
</file>