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18"/>
  </p:normalViewPr>
  <p:slideViewPr>
    <p:cSldViewPr snapToGrid="0" snapToObjects="1">
      <p:cViewPr>
        <p:scale>
          <a:sx n="108" d="100"/>
          <a:sy n="108" d="100"/>
        </p:scale>
        <p:origin x="22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4D283-1392-B041-A2E2-F08802D2AE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33C718-CB5B-C148-8CF8-ADACE56AA9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6E611-DB1F-3844-AEF1-7030866F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61DF3-2CF2-A541-97D6-B129F1E3494A}" type="datetimeFigureOut">
              <a:rPr lang="en-US" smtClean="0"/>
              <a:t>3/19/23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606D7-CBB5-5E47-A382-0563CB031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F67DAD-91AE-C441-A348-E1B28E839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8E99-3525-D549-8A6D-0CE72253D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0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E2779-3B77-274C-A76F-55E56EC14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DE14BF-10D5-5A43-8CB6-4EEB1FA5F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6049C-2453-8D4F-82E0-A80BC4A3B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61DF3-2CF2-A541-97D6-B129F1E3494A}" type="datetimeFigureOut">
              <a:rPr lang="en-US" smtClean="0"/>
              <a:t>3/19/23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AE4CA-FA78-1C47-980D-C2969FA9E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4803D-35E0-C546-8114-951EC2508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8E99-3525-D549-8A6D-0CE72253D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448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0DC351-3165-0646-9CE0-24FABB0241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C266D7-0DD3-D647-9271-FC4837C19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8D130-7A90-1F40-8CDF-A72E86A79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61DF3-2CF2-A541-97D6-B129F1E3494A}" type="datetimeFigureOut">
              <a:rPr lang="en-US" smtClean="0"/>
              <a:t>3/19/23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213EA-D294-8943-802A-F59BE49A4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14E41-1BA2-F04D-8505-77AB49604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8E99-3525-D549-8A6D-0CE72253D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45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96E1B-A57F-DA46-926A-68503E21A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16B15-7E91-9B4B-8836-E268792A5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01B3E-949D-D641-A537-6C10512A7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61DF3-2CF2-A541-97D6-B129F1E3494A}" type="datetimeFigureOut">
              <a:rPr lang="en-US" smtClean="0"/>
              <a:t>3/19/23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B1B31-EA26-6F4E-8BFB-494EECE42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847B2-B511-CF45-92AC-5CBBEDCA9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8E99-3525-D549-8A6D-0CE72253D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21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1C712-6FFD-6F45-B445-C9F609B23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7FB9E-B63C-D74D-8B9A-5F4199BD3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9F3ED-6EDD-C345-8126-EA7FBD255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61DF3-2CF2-A541-97D6-B129F1E3494A}" type="datetimeFigureOut">
              <a:rPr lang="en-US" smtClean="0"/>
              <a:t>3/19/23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129F3-58F4-ED47-A09A-34F1E0BF5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08926-5788-D94B-A147-F721639EA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8E99-3525-D549-8A6D-0CE72253D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73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0E8E9-B105-AC46-965A-BDC9C1B75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3C4A2-823C-1240-B91E-CA1CE7A197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7B4B73-7FBA-A74B-B72D-49EF6FA883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D2C36A-39A5-4F43-91B7-DCF18342C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61DF3-2CF2-A541-97D6-B129F1E3494A}" type="datetimeFigureOut">
              <a:rPr lang="en-US" smtClean="0"/>
              <a:t>3/19/23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A478AF-93B2-774C-9774-6E19A4199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684557-6718-124B-ABA8-14EEB1429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8E99-3525-D549-8A6D-0CE72253D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677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C292E-7C64-E04D-AFB9-F2BF19888A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17AF77-CFA2-454B-A121-79714C4D7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233837-7702-1542-82CF-13686D9AB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628A8A-6E4D-024F-AB5F-6345ACAF0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A409C7-B8BB-584D-8BC8-6BBFA7768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7D346-32DC-5E47-9B51-F6BE70F46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61DF3-2CF2-A541-97D6-B129F1E3494A}" type="datetimeFigureOut">
              <a:rPr lang="en-US" smtClean="0"/>
              <a:t>3/19/23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71013F-8DAF-3844-9C29-F55F5470F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269E80-1A2C-184B-BFA6-3B48B5485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8E99-3525-D549-8A6D-0CE72253D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580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AFE96-E4AC-4E45-9055-3935EE63A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590899-E51B-004F-80E5-5C9B0BCBD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61DF3-2CF2-A541-97D6-B129F1E3494A}" type="datetimeFigureOut">
              <a:rPr lang="en-US" smtClean="0"/>
              <a:t>3/19/23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846C74-5F57-D341-99D8-1AC0CCCFC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4A9680-F37F-704B-8FEA-2D53E0D74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8E99-3525-D549-8A6D-0CE72253D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6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4D5FFA-F07A-A64A-8230-20DF430E8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61DF3-2CF2-A541-97D6-B129F1E3494A}" type="datetimeFigureOut">
              <a:rPr lang="en-US" smtClean="0"/>
              <a:t>3/19/23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9D674F-33FA-DD4B-8CE4-FE019F2AE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D973AE-D1C5-784B-866F-644E41D99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8E99-3525-D549-8A6D-0CE72253D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62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0F971-7311-D64E-B4B1-E9CFE0CF9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0F01C-742A-D84C-BAD0-917A757A7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0AF12-47C2-5447-A89B-9CC9574B2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D7673F-C4DD-0A47-9D28-06E62B162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61DF3-2CF2-A541-97D6-B129F1E3494A}" type="datetimeFigureOut">
              <a:rPr lang="en-US" smtClean="0"/>
              <a:t>3/19/23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5629D-2851-7E48-A492-81E0887C4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C679AE-0ED1-0846-BEC0-E2290743C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8E99-3525-D549-8A6D-0CE72253D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374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FE276-8C43-7241-BE8E-90BD14797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B08378-9290-9340-91C4-F2180288D1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294982-E2C2-FE48-BBA5-424EE48B08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6C996B-A8C9-0144-ACED-AF3E4940F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61DF3-2CF2-A541-97D6-B129F1E3494A}" type="datetimeFigureOut">
              <a:rPr lang="en-US" smtClean="0"/>
              <a:t>3/19/23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666982-4310-C645-9A26-0AFDD44D3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05F0FD-86AE-A74E-B480-87161975F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08E99-3525-D549-8A6D-0CE72253D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36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7CA65E-DEB0-C147-AE11-C87D41EFD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FA06FB-3BD2-4B43-B8DA-1D5128BEA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ED59B8-4D06-EE4C-B574-C2952E3769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D61DF3-2CF2-A541-97D6-B129F1E3494A}" type="datetimeFigureOut">
              <a:rPr lang="en-US" smtClean="0"/>
              <a:t>3/19/23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42845-FB7A-EF4B-B433-75E8B4C210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8F4F22-8F01-C34C-856C-A252AE29E8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08E99-3525-D549-8A6D-0CE72253D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23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C716EA-4448-9D4D-8AE5-2C0ECDC93DAA}"/>
              </a:ext>
            </a:extLst>
          </p:cNvPr>
          <p:cNvSpPr/>
          <p:nvPr/>
        </p:nvSpPr>
        <p:spPr>
          <a:xfrm>
            <a:off x="124691" y="110836"/>
            <a:ext cx="1192876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b="1" i="0" dirty="0">
                <a:solidFill>
                  <a:srgbClr val="000000"/>
                </a:solidFill>
                <a:effectLst/>
                <a:latin typeface="Helvetica" pitchFamily="2" charset="0"/>
              </a:rPr>
              <a:t>“Jerusalem, Jerusalem.  You kill the prophets and stone to death those sent to you.   How often I wanted to gather your children together the way a hen gathers her chicks under her wings.  But you were not willing.”</a:t>
            </a:r>
          </a:p>
          <a:p>
            <a:endParaRPr lang="en-GB" sz="4400" b="1" dirty="0">
              <a:solidFill>
                <a:srgbClr val="000000"/>
              </a:solidFill>
              <a:latin typeface="Helvetica" pitchFamily="2" charset="0"/>
            </a:endParaRPr>
          </a:p>
          <a:p>
            <a:pPr algn="r"/>
            <a:r>
              <a:rPr lang="en-GB" sz="4400" b="1" i="0" dirty="0">
                <a:solidFill>
                  <a:srgbClr val="000000"/>
                </a:solidFill>
                <a:effectLst/>
                <a:latin typeface="Helvetica" pitchFamily="2" charset="0"/>
              </a:rPr>
              <a:t>(Luke 13:34)</a:t>
            </a:r>
            <a:endParaRPr lang="en-GB" sz="4400" dirty="0">
              <a:solidFill>
                <a:srgbClr val="000000"/>
              </a:solidFill>
              <a:latin typeface="Helvetica" pitchFamily="2" charset="0"/>
            </a:endParaRPr>
          </a:p>
          <a:p>
            <a:endParaRPr lang="en-US" sz="44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814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C716EA-4448-9D4D-8AE5-2C0ECDC93DAA}"/>
              </a:ext>
            </a:extLst>
          </p:cNvPr>
          <p:cNvSpPr/>
          <p:nvPr/>
        </p:nvSpPr>
        <p:spPr>
          <a:xfrm>
            <a:off x="124691" y="110836"/>
            <a:ext cx="1192876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b="1" i="0" dirty="0">
                <a:solidFill>
                  <a:srgbClr val="000000"/>
                </a:solidFill>
                <a:effectLst/>
                <a:latin typeface="Helvetica" pitchFamily="2" charset="0"/>
              </a:rPr>
              <a:t>“Imagine a woman who has ten silver coins and loses one of them.  </a:t>
            </a:r>
            <a:r>
              <a:rPr lang="en-GB" sz="4400" b="1" dirty="0">
                <a:latin typeface="Helvetica" pitchFamily="2" charset="0"/>
              </a:rPr>
              <a:t>Doesn’t she light a lamp, sweep the house and search carefully until she finds it?  </a:t>
            </a:r>
            <a:endParaRPr lang="en-GB" sz="4400" dirty="0">
              <a:solidFill>
                <a:srgbClr val="000000"/>
              </a:solidFill>
              <a:latin typeface="Helvetica" pitchFamily="2" charset="0"/>
            </a:endParaRPr>
          </a:p>
          <a:p>
            <a:endParaRPr lang="en-US" sz="44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794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C716EA-4448-9D4D-8AE5-2C0ECDC93DAA}"/>
              </a:ext>
            </a:extLst>
          </p:cNvPr>
          <p:cNvSpPr/>
          <p:nvPr/>
        </p:nvSpPr>
        <p:spPr>
          <a:xfrm>
            <a:off x="124691" y="110836"/>
            <a:ext cx="1192876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b="1" dirty="0">
                <a:latin typeface="Helvetica" pitchFamily="2" charset="0"/>
              </a:rPr>
              <a:t>And when she finds it, she calls her friends and neighbours together and says: ‘Rejoice with me; I have found my lost coin.’</a:t>
            </a:r>
          </a:p>
          <a:p>
            <a:endParaRPr lang="en-GB" sz="4400" b="1" dirty="0">
              <a:latin typeface="Helvetica" pitchFamily="2" charset="0"/>
            </a:endParaRPr>
          </a:p>
          <a:p>
            <a:r>
              <a:rPr lang="en-GB" sz="4400" b="1" dirty="0">
                <a:latin typeface="Helvetica" pitchFamily="2" charset="0"/>
              </a:rPr>
              <a:t>In the same way, I tell you, there is rejoicing in the presence of the angels of God over one sinner who </a:t>
            </a:r>
            <a:r>
              <a:rPr lang="en-GB" sz="4400" b="1">
                <a:latin typeface="Helvetica" pitchFamily="2" charset="0"/>
              </a:rPr>
              <a:t>repents.”</a:t>
            </a:r>
            <a:endParaRPr lang="en-GB" sz="4400" b="1" dirty="0">
              <a:latin typeface="Helvetica" pitchFamily="2" charset="0"/>
            </a:endParaRPr>
          </a:p>
          <a:p>
            <a:endParaRPr lang="en-GB" sz="4400" b="1" dirty="0">
              <a:latin typeface="Helvetica" pitchFamily="2" charset="0"/>
            </a:endParaRPr>
          </a:p>
          <a:p>
            <a:pPr algn="r"/>
            <a:r>
              <a:rPr lang="en-GB" sz="4400" b="1" dirty="0">
                <a:latin typeface="Helvetica" pitchFamily="2" charset="0"/>
              </a:rPr>
              <a:t>(Luke 15:8-9)</a:t>
            </a:r>
            <a:endParaRPr lang="en-US" sz="44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84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138</Words>
  <Application>Microsoft Macintosh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dcterms:created xsi:type="dcterms:W3CDTF">2023-03-19T07:06:15Z</dcterms:created>
  <dcterms:modified xsi:type="dcterms:W3CDTF">2023-03-19T07:24:06Z</dcterms:modified>
</cp:coreProperties>
</file>