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967"/>
    <p:restoredTop sz="94640"/>
  </p:normalViewPr>
  <p:slideViewPr>
    <p:cSldViewPr snapToGrid="0" snapToObjects="1">
      <p:cViewPr varScale="1">
        <p:scale>
          <a:sx n="46" d="100"/>
          <a:sy n="46" d="100"/>
        </p:scale>
        <p:origin x="192" y="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A1762-66DD-134C-8B43-D1516A5BDF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294E84-709D-6D4D-A1D6-AF8BF9A9AF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0C6F4-6058-E446-B6ED-2472A2692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B8CE3-C741-0D49-AC76-CBC470CC9F11}" type="datetimeFigureOut">
              <a:rPr lang="en-US" smtClean="0"/>
              <a:t>7/15/23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9E91FA-3ECA-394E-8E3A-2D2DF8B87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DDFD2-CFCF-C046-9D46-4B4B9376F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F000-4324-9140-8B71-149638D47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19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32E0F-0EC4-DF43-8030-31B55C3CB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B9A2DC-0861-654C-ABBB-45A1B9DB9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5838C-D694-414E-ADB3-197170269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B8CE3-C741-0D49-AC76-CBC470CC9F11}" type="datetimeFigureOut">
              <a:rPr lang="en-US" smtClean="0"/>
              <a:t>7/15/23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851D2C-0978-0040-AA22-3F1E9B018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C8F6F-F348-8044-83E9-96FE48B89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F000-4324-9140-8B71-149638D47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38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D06021-D2BA-A148-BB45-EE0F49661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AD3CD5-A017-6C4D-93ED-33C3DF0FFE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FD443B-BBA2-6C42-A5D3-AAA09DFCD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B8CE3-C741-0D49-AC76-CBC470CC9F11}" type="datetimeFigureOut">
              <a:rPr lang="en-US" smtClean="0"/>
              <a:t>7/15/23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F135-E97D-7F4F-B6AD-148E023B8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950B7-1F39-014C-9359-81510D04A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F000-4324-9140-8B71-149638D47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11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D6663-D0CB-9548-BBA2-15D5D96B9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991A3-0886-464E-9035-B4F9CB2BC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DA7681-727C-294D-A231-BF952A503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B8CE3-C741-0D49-AC76-CBC470CC9F11}" type="datetimeFigureOut">
              <a:rPr lang="en-US" smtClean="0"/>
              <a:t>7/15/23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12DF2-9BA7-CB42-939C-C3659DC28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F2F6AB-4543-6B42-9E47-24B0B526F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F000-4324-9140-8B71-149638D47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075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8977E-5493-DF48-BB31-1DF2AC313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A9DB54-BAFF-DE49-9DCB-0D66361E8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4F36C-6506-5C49-A813-54331A08C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B8CE3-C741-0D49-AC76-CBC470CC9F11}" type="datetimeFigureOut">
              <a:rPr lang="en-US" smtClean="0"/>
              <a:t>7/15/23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F7B22-1186-3647-9BF5-58E644E5D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A09F79-0861-1042-9023-45E8FF19B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F000-4324-9140-8B71-149638D47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512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48EDA-F59B-5449-9B92-6F4FD9C22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79BF17-83ED-6B48-843D-E01EF7CADC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F9A2F2-EB36-F045-BC8D-9D274908D2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E06CE-085B-834C-9871-65B299E26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B8CE3-C741-0D49-AC76-CBC470CC9F11}" type="datetimeFigureOut">
              <a:rPr lang="en-US" smtClean="0"/>
              <a:t>7/15/23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3B4645-D4D9-F548-B3F6-3984C39CF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D68C40-B87F-0A4A-9394-F145BB7DC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F000-4324-9140-8B71-149638D47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18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E391D-B9C7-3542-9B6D-59FC07E70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7C2E76-0F3E-134B-A6FA-CEF391E44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9C7CF6-F57E-754C-A2DD-64764E5819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D576BC-1332-0B4B-A87E-2A2109ED16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D00B7F-BA6A-D34F-A3B5-55018D9452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74B942-AD8F-EA44-9F56-52BFFA354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B8CE3-C741-0D49-AC76-CBC470CC9F11}" type="datetimeFigureOut">
              <a:rPr lang="en-US" smtClean="0"/>
              <a:t>7/15/23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9299C1-3ED7-4A4C-B618-449D66848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893986-7DE5-EC4F-B40A-6BCABA05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F000-4324-9140-8B71-149638D47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33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CFE77-FECA-D844-8AC4-F2E426997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100FA6-1198-7546-9CFD-A41749839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B8CE3-C741-0D49-AC76-CBC470CC9F11}" type="datetimeFigureOut">
              <a:rPr lang="en-US" smtClean="0"/>
              <a:t>7/15/23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FABD6B-CA47-0648-B0A6-9ADD285B1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8690A6-A2F9-BB44-B6DA-8D2571058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F000-4324-9140-8B71-149638D47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15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406139-DED8-2743-928E-902AC9BD1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B8CE3-C741-0D49-AC76-CBC470CC9F11}" type="datetimeFigureOut">
              <a:rPr lang="en-US" smtClean="0"/>
              <a:t>7/15/23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FE0937-72E8-D34A-8877-CF3E77459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4C3E82-E5C3-6442-B380-27C4AF664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F000-4324-9140-8B71-149638D47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45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9358A-6BE0-8A46-A860-A95995730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26F59-3483-C64F-A780-7F1FCA171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E811A1-DC6C-4F4D-871C-9D15FD3DDA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A9C72D-EB40-3141-A8BC-B37BDD3ED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B8CE3-C741-0D49-AC76-CBC470CC9F11}" type="datetimeFigureOut">
              <a:rPr lang="en-US" smtClean="0"/>
              <a:t>7/15/23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B78A9E-8B53-5F40-BE69-E01B53915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6EFFB-9F92-244F-BEDB-EDA314118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F000-4324-9140-8B71-149638D47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398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EAC62-DAA5-AB47-BF87-FA041087A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67B060-7859-A449-AC9E-E9B45B76A0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E5D01F-3F8D-2748-BB99-5665069797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B3B873-2F3E-1349-A803-F6723D732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B8CE3-C741-0D49-AC76-CBC470CC9F11}" type="datetimeFigureOut">
              <a:rPr lang="en-US" smtClean="0"/>
              <a:t>7/15/23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44062-3162-8743-AAA5-FEA99C30C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60FFC-89D6-EA49-985B-4C8A8A9FB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F000-4324-9140-8B71-149638D47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575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7CF1B9-7378-274B-95C4-F0962A453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3DE700-E9BA-4845-AE6E-B6C65208D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7A5E26-01BA-4049-93C8-F58DB00A2F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B8CE3-C741-0D49-AC76-CBC470CC9F11}" type="datetimeFigureOut">
              <a:rPr lang="en-US" smtClean="0"/>
              <a:t>7/15/23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D4FBC-1D49-784D-B823-B704DDC49F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A7137-4643-E740-A8F2-278D8A1434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DF000-4324-9140-8B71-149638D47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966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866B96C-BCF7-AB43-9D2D-C4988DCBF1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866" y="0"/>
            <a:ext cx="39982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339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F3FAF4D-025E-8045-BBF4-A1C15ACD36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0"/>
            <a:ext cx="11748655" cy="6159652"/>
          </a:xfrm>
        </p:spPr>
      </p:pic>
    </p:spTree>
    <p:extLst>
      <p:ext uri="{BB962C8B-B14F-4D97-AF65-F5344CB8AC3E}">
        <p14:creationId xmlns:p14="http://schemas.microsoft.com/office/powerpoint/2010/main" val="2816168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9148FAB-CED5-564E-A646-74244A9EA4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11499273" cy="6028905"/>
          </a:xfrm>
        </p:spPr>
      </p:pic>
    </p:spTree>
    <p:extLst>
      <p:ext uri="{BB962C8B-B14F-4D97-AF65-F5344CB8AC3E}">
        <p14:creationId xmlns:p14="http://schemas.microsoft.com/office/powerpoint/2010/main" val="3182508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566D8C3-0FFE-1C49-8669-EA6BE6F0A6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9265" y="-1"/>
            <a:ext cx="11471680" cy="6014439"/>
          </a:xfrm>
        </p:spPr>
      </p:pic>
    </p:spTree>
    <p:extLst>
      <p:ext uri="{BB962C8B-B14F-4D97-AF65-F5344CB8AC3E}">
        <p14:creationId xmlns:p14="http://schemas.microsoft.com/office/powerpoint/2010/main" val="25078032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091A9-88B6-9D43-A373-6F43B6A25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23ED1-4ABB-C640-AEC0-C1E51EF20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021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09A0C-5BCC-BE4E-A5C1-6AA77A688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27B6ACF-0BCC-EC48-8517-26B235868A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2002" y="0"/>
            <a:ext cx="10671798" cy="5595072"/>
          </a:xfrm>
        </p:spPr>
      </p:pic>
    </p:spTree>
    <p:extLst>
      <p:ext uri="{BB962C8B-B14F-4D97-AF65-F5344CB8AC3E}">
        <p14:creationId xmlns:p14="http://schemas.microsoft.com/office/powerpoint/2010/main" val="416609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DF4AE6E-B2E6-BC41-8B4C-D345A3EB33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9419" y="0"/>
            <a:ext cx="11253161" cy="5899872"/>
          </a:xfrm>
        </p:spPr>
      </p:pic>
    </p:spTree>
    <p:extLst>
      <p:ext uri="{BB962C8B-B14F-4D97-AF65-F5344CB8AC3E}">
        <p14:creationId xmlns:p14="http://schemas.microsoft.com/office/powerpoint/2010/main" val="4126419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37AFFD5-3049-C54B-993C-A42168CB25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6989" y="0"/>
            <a:ext cx="11732949" cy="6151418"/>
          </a:xfrm>
        </p:spPr>
      </p:pic>
    </p:spTree>
    <p:extLst>
      <p:ext uri="{BB962C8B-B14F-4D97-AF65-F5344CB8AC3E}">
        <p14:creationId xmlns:p14="http://schemas.microsoft.com/office/powerpoint/2010/main" val="2972476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35FE20B-1C5A-F04D-B213-4E678B0216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8744" y="0"/>
            <a:ext cx="11680098" cy="6123709"/>
          </a:xfrm>
        </p:spPr>
      </p:pic>
    </p:spTree>
    <p:extLst>
      <p:ext uri="{BB962C8B-B14F-4D97-AF65-F5344CB8AC3E}">
        <p14:creationId xmlns:p14="http://schemas.microsoft.com/office/powerpoint/2010/main" val="3485722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CA99712-35B8-F94C-A550-8E21196A64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0"/>
            <a:ext cx="12050057" cy="6317673"/>
          </a:xfrm>
        </p:spPr>
      </p:pic>
    </p:spTree>
    <p:extLst>
      <p:ext uri="{BB962C8B-B14F-4D97-AF65-F5344CB8AC3E}">
        <p14:creationId xmlns:p14="http://schemas.microsoft.com/office/powerpoint/2010/main" val="4133967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93D2467-1A2E-6040-B113-8383615B3F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0"/>
            <a:ext cx="11720945" cy="6145125"/>
          </a:xfrm>
        </p:spPr>
      </p:pic>
    </p:spTree>
    <p:extLst>
      <p:ext uri="{BB962C8B-B14F-4D97-AF65-F5344CB8AC3E}">
        <p14:creationId xmlns:p14="http://schemas.microsoft.com/office/powerpoint/2010/main" val="1297567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506E093-B998-9A40-813C-FEF8B00704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11914909" cy="6246817"/>
          </a:xfrm>
        </p:spPr>
      </p:pic>
    </p:spTree>
    <p:extLst>
      <p:ext uri="{BB962C8B-B14F-4D97-AF65-F5344CB8AC3E}">
        <p14:creationId xmlns:p14="http://schemas.microsoft.com/office/powerpoint/2010/main" val="2456938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CC41A4F-3593-5C4E-9C00-931B4A1866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1578" y="0"/>
            <a:ext cx="11838651" cy="6206836"/>
          </a:xfrm>
        </p:spPr>
      </p:pic>
    </p:spTree>
    <p:extLst>
      <p:ext uri="{BB962C8B-B14F-4D97-AF65-F5344CB8AC3E}">
        <p14:creationId xmlns:p14="http://schemas.microsoft.com/office/powerpoint/2010/main" val="2236674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Macintosh PowerPoint</Application>
  <PresentationFormat>Widescreen</PresentationFormat>
  <Paragraphs>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</cp:revision>
  <dcterms:created xsi:type="dcterms:W3CDTF">2023-07-15T19:08:42Z</dcterms:created>
  <dcterms:modified xsi:type="dcterms:W3CDTF">2023-07-15T19:14:14Z</dcterms:modified>
</cp:coreProperties>
</file>